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65" r:id="rId4"/>
    <p:sldId id="258" r:id="rId5"/>
    <p:sldId id="259" r:id="rId6"/>
    <p:sldId id="261" r:id="rId7"/>
    <p:sldId id="260" r:id="rId8"/>
    <p:sldId id="262" r:id="rId9"/>
    <p:sldId id="263" r:id="rId10"/>
    <p:sldId id="26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8" d="100"/>
          <a:sy n="78" d="100"/>
        </p:scale>
        <p:origin x="120" y="4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00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209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177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673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84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922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710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568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997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798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58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10/17/2023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97123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1" r:id="rId6"/>
    <p:sldLayoutId id="2147483697" r:id="rId7"/>
    <p:sldLayoutId id="2147483698" r:id="rId8"/>
    <p:sldLayoutId id="2147483699" r:id="rId9"/>
    <p:sldLayoutId id="2147483700" r:id="rId10"/>
    <p:sldLayoutId id="21474837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B9B5A19-3592-48E2-BC31-90E092BD6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2548C40-4C00-4E91-BFA6-84B4D662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6EE6BCA-C84E-4BED-B084-F599F7EE6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4695526-4BAA-4EFE-91C1-1E446117C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0DF9B86-7987-40DC-85D6-479F5A2E87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5465368-1AF5-43D6-BAD2-6BE8B04D9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EB28D27-BDED-4D8C-94FC-58E9323571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77AC833D-449C-45F4-9851-216F3681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9528AAE-A1EB-446C-81BE-BA5E4490E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F7C0F2C-B581-402B-B4C4-6DFB71314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56A6B0D-707F-420B-BF4D-2CB60CCCA0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8B7A59E-D61A-4BEB-A38A-1E8E5EBB8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DD99E1B6-CBC4-4306-9DFC-847D6D135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80DBB-94F1-BD63-433C-1C95E7DB6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9276"/>
            <a:ext cx="4500561" cy="4259814"/>
          </a:xfrm>
        </p:spPr>
        <p:txBody>
          <a:bodyPr>
            <a:normAutofit/>
          </a:bodyPr>
          <a:lstStyle/>
          <a:p>
            <a:r>
              <a:rPr lang="en-US"/>
              <a:t>ARENA Casino Portal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43DF0E-2654-AF2D-0059-C33A98663E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988476"/>
            <a:ext cx="4500561" cy="1320249"/>
          </a:xfrm>
        </p:spPr>
        <p:txBody>
          <a:bodyPr>
            <a:normAutofit/>
          </a:bodyPr>
          <a:lstStyle/>
          <a:p>
            <a:r>
              <a:rPr lang="en-US"/>
              <a:t>Subhash Gumpena</a:t>
            </a:r>
          </a:p>
          <a:p>
            <a:r>
              <a:rPr lang="en-US"/>
              <a:t>Yaswanth Kurre</a:t>
            </a:r>
            <a:endParaRPr lang="en-US" dirty="0"/>
          </a:p>
        </p:txBody>
      </p:sp>
      <p:pic>
        <p:nvPicPr>
          <p:cNvPr id="6" name="Picture 5" descr="A logo for a casino&#10;&#10;Description automatically generated">
            <a:extLst>
              <a:ext uri="{FF2B5EF4-FFF2-40B4-BE49-F238E27FC236}">
                <a16:creationId xmlns:a16="http://schemas.microsoft.com/office/drawing/2014/main" id="{03BB5275-6604-9D2A-5BB5-27F89DFC2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916" y="540000"/>
            <a:ext cx="5768725" cy="576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38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5ED88E92-14F3-4B58-9E48-1D79E139A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E841E027-8E53-4FEB-8605-2124D8573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9214C3-8B66-2B0F-3F6C-4EE2D19B78B6}"/>
              </a:ext>
            </a:extLst>
          </p:cNvPr>
          <p:cNvSpPr txBox="1"/>
          <p:nvPr/>
        </p:nvSpPr>
        <p:spPr>
          <a:xfrm>
            <a:off x="2168293" y="271887"/>
            <a:ext cx="8152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Sample CSS Code Snippets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233813-4E1A-7959-FDBE-1126EBC0A627}"/>
              </a:ext>
            </a:extLst>
          </p:cNvPr>
          <p:cNvSpPr txBox="1"/>
          <p:nvPr/>
        </p:nvSpPr>
        <p:spPr>
          <a:xfrm>
            <a:off x="340132" y="1482786"/>
            <a:ext cx="2874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28547F-6588-9BB9-D985-96FA8A873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66" y="918218"/>
            <a:ext cx="5356746" cy="57824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BC7971-FFAA-7118-FD70-F32E2EDB4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911" y="918218"/>
            <a:ext cx="5388180" cy="578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58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E59CF68-BABE-4C2C-8CF4-65074F93B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1D28A9-431E-4E55-ADE3-161D757A2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2CEE02A-6F09-45F4-B9A5-7C18CC77D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E8156EC-CE46-48E4-9D85-95D9D8BEBC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B9DDD85-3F41-4B1D-9372-0773066B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C1131344-09B5-4648-B3ED-C0DCDA5921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883500BA-71FE-4DAF-BE27-C182514DC0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B5220F2-0C35-4C88-8E51-ECBD8A66D0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7B188C7-435E-43E1-92A9-8C3870670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B3992E9-AE5B-4001-81F2-F0257DA37E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A9B8F0F-31BC-431F-A85C-5BAA30B9F0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A5E54EA-3C4C-4DAB-9DD7-8ADFC0CC1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04D326E6-DCF1-49C2-A73B-F2163348A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7DC638-DDCA-6B36-96CF-B86B375EA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7" y="3768810"/>
            <a:ext cx="9217026" cy="17694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Thank you</a:t>
            </a: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1E9973F9-FE06-E76F-2854-93B3F33973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04680" y="549275"/>
            <a:ext cx="277177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99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96497-26C6-5170-52CB-2178CBDEB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5126"/>
            <a:ext cx="4554821" cy="2186096"/>
          </a:xfrm>
        </p:spPr>
        <p:txBody>
          <a:bodyPr anchor="t">
            <a:normAutofit/>
          </a:bodyPr>
          <a:lstStyle/>
          <a:p>
            <a:r>
              <a:rPr lang="en-US" dirty="0"/>
              <a:t>Motivation</a:t>
            </a:r>
          </a:p>
        </p:txBody>
      </p:sp>
      <p:pic>
        <p:nvPicPr>
          <p:cNvPr id="7" name="Graphic 6" descr="Playing Cards">
            <a:extLst>
              <a:ext uri="{FF2B5EF4-FFF2-40B4-BE49-F238E27FC236}">
                <a16:creationId xmlns:a16="http://schemas.microsoft.com/office/drawing/2014/main" id="{B9FB3B7F-E31B-1FE8-104D-81ADBE49B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494" y="540000"/>
            <a:ext cx="5768725" cy="57687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81DAD-D654-2684-2BEA-F3173B1E3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023353"/>
            <a:ext cx="4537073" cy="4285372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1700" dirty="0"/>
              <a:t>Online casino projects are a great way to learn about web development, user experience design, and game design. They can also be a lot of fun to create and play.</a:t>
            </a:r>
          </a:p>
          <a:p>
            <a:r>
              <a:rPr lang="en-US" sz="1700" dirty="0"/>
              <a:t>Challenge yourself to build a complex and engaging web application, while learning about game design and user experience.</a:t>
            </a:r>
          </a:p>
          <a:p>
            <a:r>
              <a:rPr lang="en-US" sz="1700" dirty="0"/>
              <a:t>Building an online casino project, you'll be able to create a real-world web application with users and revenue potential.</a:t>
            </a: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1750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CE317-15A8-5189-1870-775E9FCF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245805"/>
            <a:ext cx="8986425" cy="1002481"/>
          </a:xfrm>
        </p:spPr>
        <p:txBody>
          <a:bodyPr/>
          <a:lstStyle/>
          <a:p>
            <a:r>
              <a:rPr lang="en-US" dirty="0"/>
              <a:t>Project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ABA2E4-05A7-98B7-C49A-680E630BD26C}"/>
              </a:ext>
            </a:extLst>
          </p:cNvPr>
          <p:cNvSpPr/>
          <p:nvPr/>
        </p:nvSpPr>
        <p:spPr>
          <a:xfrm>
            <a:off x="2913032" y="1372060"/>
            <a:ext cx="1386349" cy="7964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Casino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69CA25-BB0F-5745-C578-F03D03E98CB0}"/>
              </a:ext>
            </a:extLst>
          </p:cNvPr>
          <p:cNvSpPr/>
          <p:nvPr/>
        </p:nvSpPr>
        <p:spPr>
          <a:xfrm>
            <a:off x="2831686" y="4344988"/>
            <a:ext cx="1386349" cy="7964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607867-9729-D36F-159A-158BBAD5F4E0}"/>
              </a:ext>
            </a:extLst>
          </p:cNvPr>
          <p:cNvSpPr/>
          <p:nvPr/>
        </p:nvSpPr>
        <p:spPr>
          <a:xfrm>
            <a:off x="2831687" y="2730909"/>
            <a:ext cx="1386349" cy="7964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Games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5449EC-F00E-8AB5-DCAB-2A30EF387513}"/>
              </a:ext>
            </a:extLst>
          </p:cNvPr>
          <p:cNvSpPr/>
          <p:nvPr/>
        </p:nvSpPr>
        <p:spPr>
          <a:xfrm>
            <a:off x="2831687" y="5815782"/>
            <a:ext cx="1386349" cy="7964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Join Now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C32418-8F98-2944-F405-90A5C5202E61}"/>
              </a:ext>
            </a:extLst>
          </p:cNvPr>
          <p:cNvSpPr/>
          <p:nvPr/>
        </p:nvSpPr>
        <p:spPr>
          <a:xfrm>
            <a:off x="8524568" y="1686024"/>
            <a:ext cx="1386349" cy="7964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Casino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5BE9EB24-C9D6-5242-0075-1756F8183DB1}"/>
              </a:ext>
            </a:extLst>
          </p:cNvPr>
          <p:cNvSpPr/>
          <p:nvPr/>
        </p:nvSpPr>
        <p:spPr>
          <a:xfrm>
            <a:off x="5771535" y="2730910"/>
            <a:ext cx="1897625" cy="168377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Wanna play a Game?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62C760F-7262-65FF-4044-4A7700841442}"/>
              </a:ext>
            </a:extLst>
          </p:cNvPr>
          <p:cNvSpPr/>
          <p:nvPr/>
        </p:nvSpPr>
        <p:spPr>
          <a:xfrm>
            <a:off x="640390" y="2829232"/>
            <a:ext cx="1042220" cy="59976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608AC9-077B-B4D6-3E59-3134DF237A37}"/>
              </a:ext>
            </a:extLst>
          </p:cNvPr>
          <p:cNvSpPr/>
          <p:nvPr/>
        </p:nvSpPr>
        <p:spPr>
          <a:xfrm>
            <a:off x="8745794" y="4571791"/>
            <a:ext cx="1386349" cy="7964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Games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501D34-5301-3CBC-FA49-5BBE9CECE046}"/>
              </a:ext>
            </a:extLst>
          </p:cNvPr>
          <p:cNvCxnSpPr>
            <a:stCxn id="12" idx="7"/>
            <a:endCxn id="4" idx="1"/>
          </p:cNvCxnSpPr>
          <p:nvPr/>
        </p:nvCxnSpPr>
        <p:spPr>
          <a:xfrm flipV="1">
            <a:off x="1529980" y="1770267"/>
            <a:ext cx="1383052" cy="1146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2477910-4227-49F8-23EA-4DC70D973BDE}"/>
              </a:ext>
            </a:extLst>
          </p:cNvPr>
          <p:cNvCxnSpPr>
            <a:stCxn id="12" idx="6"/>
            <a:endCxn id="8" idx="1"/>
          </p:cNvCxnSpPr>
          <p:nvPr/>
        </p:nvCxnSpPr>
        <p:spPr>
          <a:xfrm>
            <a:off x="1682610" y="3129116"/>
            <a:ext cx="11490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B61F73-1332-2775-F7C4-47ED61FEFC2F}"/>
              </a:ext>
            </a:extLst>
          </p:cNvPr>
          <p:cNvCxnSpPr>
            <a:stCxn id="12" idx="5"/>
            <a:endCxn id="7" idx="1"/>
          </p:cNvCxnSpPr>
          <p:nvPr/>
        </p:nvCxnSpPr>
        <p:spPr>
          <a:xfrm>
            <a:off x="1529980" y="3341166"/>
            <a:ext cx="1301706" cy="1402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8D07D72-596C-9A01-2A90-45094343B768}"/>
              </a:ext>
            </a:extLst>
          </p:cNvPr>
          <p:cNvCxnSpPr>
            <a:endCxn id="9" idx="1"/>
          </p:cNvCxnSpPr>
          <p:nvPr/>
        </p:nvCxnSpPr>
        <p:spPr>
          <a:xfrm>
            <a:off x="1161500" y="3527322"/>
            <a:ext cx="1670187" cy="2686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3F27A0A-B259-403F-2D54-89DC0A1A5C8E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>
            <a:off x="4299381" y="1770267"/>
            <a:ext cx="1472154" cy="1802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795BD6C-DB7E-0221-894E-E50C4503BE32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4218036" y="3129116"/>
            <a:ext cx="1553499" cy="443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FD09360-17C4-729A-F61F-B97A34F56CB4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4218035" y="3572797"/>
            <a:ext cx="1553500" cy="1170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F2C0041-5D26-2FAC-5167-187A69011203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4218036" y="3572797"/>
            <a:ext cx="1553499" cy="2641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2926AC9-E2E3-4722-E953-A45B7D8E7FFA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 flipV="1">
            <a:off x="7669160" y="2084231"/>
            <a:ext cx="855408" cy="1488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66C4428-B99A-6953-B90F-B0098D83225C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7669160" y="3572797"/>
            <a:ext cx="1076634" cy="1397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449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5ED88E92-14F3-4B58-9E48-1D79E139A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E841E027-8E53-4FEB-8605-2124D8573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7BF471E-ED2D-DDEC-F81B-2DB18F40485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r="1334"/>
          <a:stretch/>
        </p:blipFill>
        <p:spPr>
          <a:xfrm>
            <a:off x="3258768" y="1143549"/>
            <a:ext cx="8680313" cy="5217888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9214C3-8B66-2B0F-3F6C-4EE2D19B78B6}"/>
              </a:ext>
            </a:extLst>
          </p:cNvPr>
          <p:cNvSpPr txBox="1"/>
          <p:nvPr/>
        </p:nvSpPr>
        <p:spPr>
          <a:xfrm>
            <a:off x="2178125" y="225331"/>
            <a:ext cx="8152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Home Page and Menu Items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233813-4E1A-7959-FDBE-1126EBC0A627}"/>
              </a:ext>
            </a:extLst>
          </p:cNvPr>
          <p:cNvSpPr txBox="1"/>
          <p:nvPr/>
        </p:nvSpPr>
        <p:spPr>
          <a:xfrm>
            <a:off x="252919" y="1108953"/>
            <a:ext cx="287436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Casino menu action in the top is the homepage of the portal.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All Games menu will be taking you to available games to play.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Login is a popup window to let you access your account.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Join now is a Signup page to create your account.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653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5ED88E92-14F3-4B58-9E48-1D79E139A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E841E027-8E53-4FEB-8605-2124D8573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9214C3-8B66-2B0F-3F6C-4EE2D19B78B6}"/>
              </a:ext>
            </a:extLst>
          </p:cNvPr>
          <p:cNvSpPr txBox="1"/>
          <p:nvPr/>
        </p:nvSpPr>
        <p:spPr>
          <a:xfrm>
            <a:off x="2178125" y="225331"/>
            <a:ext cx="8152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/>
              <a:t>All Games Page</a:t>
            </a:r>
            <a:endParaRPr lang="en-US" sz="3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233813-4E1A-7959-FDBE-1126EBC0A627}"/>
              </a:ext>
            </a:extLst>
          </p:cNvPr>
          <p:cNvSpPr txBox="1"/>
          <p:nvPr/>
        </p:nvSpPr>
        <p:spPr>
          <a:xfrm>
            <a:off x="271821" y="1998338"/>
            <a:ext cx="287436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Lists all the available online games.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Hover on each game to get play now button.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hover the game cover will be faded out and a play now button shows 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F645892-71FE-DA85-58B5-2B465B961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695" y="1226452"/>
            <a:ext cx="8632386" cy="501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244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5ED88E92-14F3-4B58-9E48-1D79E139A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E841E027-8E53-4FEB-8605-2124D8573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9214C3-8B66-2B0F-3F6C-4EE2D19B78B6}"/>
              </a:ext>
            </a:extLst>
          </p:cNvPr>
          <p:cNvSpPr txBox="1"/>
          <p:nvPr/>
        </p:nvSpPr>
        <p:spPr>
          <a:xfrm>
            <a:off x="2178125" y="225331"/>
            <a:ext cx="8152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Join Now Page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233813-4E1A-7959-FDBE-1126EBC0A627}"/>
              </a:ext>
            </a:extLst>
          </p:cNvPr>
          <p:cNvSpPr txBox="1"/>
          <p:nvPr/>
        </p:nvSpPr>
        <p:spPr>
          <a:xfrm>
            <a:off x="340132" y="1482786"/>
            <a:ext cx="287436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the users to create a new account in our gaming portal.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account exists, they can directly login from this page as well.</a:t>
            </a:r>
          </a:p>
          <a:p>
            <a:endParaRPr lang="en-US" dirty="0"/>
          </a:p>
          <a:p>
            <a:r>
              <a:rPr lang="en-US" dirty="0"/>
              <a:t>NOTE: We don’t have any database implemented to create and store user details though.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2BAA91-7E13-0E8E-3C86-154F1462B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464" y="1307945"/>
            <a:ext cx="8848016" cy="432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64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id="{67416F32-9D98-4340-82E8-E90CE00AD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6" name="Rectangle 145">
            <a:extLst>
              <a:ext uri="{FF2B5EF4-FFF2-40B4-BE49-F238E27FC236}">
                <a16:creationId xmlns:a16="http://schemas.microsoft.com/office/drawing/2014/main" id="{D8D85657-6A77-4466-887F-EE948B9CD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147" name="Rectangle 146">
            <a:extLst>
              <a:ext uri="{FF2B5EF4-FFF2-40B4-BE49-F238E27FC236}">
                <a16:creationId xmlns:a16="http://schemas.microsoft.com/office/drawing/2014/main" id="{B4F9B187-EC02-44E0-99C7-5D629D664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4" name="Rectangle 133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9214C3-8B66-2B0F-3F6C-4EE2D19B78B6}"/>
              </a:ext>
            </a:extLst>
          </p:cNvPr>
          <p:cNvSpPr txBox="1"/>
          <p:nvPr/>
        </p:nvSpPr>
        <p:spPr>
          <a:xfrm>
            <a:off x="7086315" y="540000"/>
            <a:ext cx="4554821" cy="15161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latin typeface="+mj-lt"/>
                <a:ea typeface="+mj-ea"/>
                <a:cs typeface="+mj-cs"/>
              </a:rPr>
              <a:t>Log In Popup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7B4E221E-E4F3-4D25-8DC8-8A3D08C83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491700" y="811038"/>
            <a:ext cx="6131951" cy="5783897"/>
            <a:chOff x="4925125" y="3600"/>
            <a:chExt cx="7266875" cy="6854400"/>
          </a:xfrm>
        </p:grpSpPr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DCB79C8-6A25-43E7-AC87-D1D7C607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2BABC8D9-79F4-4665-99B3-4EA1B520E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808BC036-0C59-4D8B-8F96-46D122C906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1F1CE7B-0AC3-E161-598D-3044CCC99C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56" r="23294" b="-1"/>
          <a:stretch/>
        </p:blipFill>
        <p:spPr>
          <a:xfrm>
            <a:off x="20" y="-1"/>
            <a:ext cx="685798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70233813-4E1A-7959-FDBE-1126EBC0A627}"/>
              </a:ext>
            </a:extLst>
          </p:cNvPr>
          <p:cNvSpPr txBox="1"/>
          <p:nvPr/>
        </p:nvSpPr>
        <p:spPr>
          <a:xfrm>
            <a:off x="7171228" y="1908545"/>
            <a:ext cx="4537073" cy="336160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85750" indent="-2700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pc="50" dirty="0"/>
              <a:t>Allows the users to login to their account in our gaming portal.</a:t>
            </a:r>
          </a:p>
          <a:p>
            <a:pPr marL="285750" indent="-2700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pc="50" dirty="0"/>
          </a:p>
          <a:p>
            <a:pPr marL="285750" indent="-2700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pc="50" dirty="0"/>
              <a:t>If account does not exist, they can create new account by clicking on Join Now menu action.</a:t>
            </a:r>
          </a:p>
          <a:p>
            <a:pPr>
              <a:lnSpc>
                <a:spcPct val="115000"/>
              </a:lnSpc>
              <a:spcAft>
                <a:spcPts val="600"/>
              </a:spcAft>
            </a:pPr>
            <a:endParaRPr lang="en-US" spc="50" dirty="0"/>
          </a:p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en-US" spc="50" dirty="0"/>
              <a:t>NOTE: We don’t have any database implemented to create and store user details though.</a:t>
            </a:r>
          </a:p>
          <a:p>
            <a:pPr marL="285750" indent="-2700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pc="50" dirty="0"/>
          </a:p>
          <a:p>
            <a:pPr marL="285750" indent="-2700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pc="50" dirty="0"/>
          </a:p>
        </p:txBody>
      </p:sp>
    </p:spTree>
    <p:extLst>
      <p:ext uri="{BB962C8B-B14F-4D97-AF65-F5344CB8AC3E}">
        <p14:creationId xmlns:p14="http://schemas.microsoft.com/office/powerpoint/2010/main" val="1369919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5ED88E92-14F3-4B58-9E48-1D79E139A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E841E027-8E53-4FEB-8605-2124D8573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9214C3-8B66-2B0F-3F6C-4EE2D19B78B6}"/>
              </a:ext>
            </a:extLst>
          </p:cNvPr>
          <p:cNvSpPr txBox="1"/>
          <p:nvPr/>
        </p:nvSpPr>
        <p:spPr>
          <a:xfrm>
            <a:off x="2168293" y="271887"/>
            <a:ext cx="8152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Features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233813-4E1A-7959-FDBE-1126EBC0A627}"/>
              </a:ext>
            </a:extLst>
          </p:cNvPr>
          <p:cNvSpPr txBox="1"/>
          <p:nvPr/>
        </p:nvSpPr>
        <p:spPr>
          <a:xfrm>
            <a:off x="340132" y="1482786"/>
            <a:ext cx="28743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hover on a menu item it will be highlighted as shown in pic1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6D72A017-85AC-63B9-670A-9A1DAA844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3" y="1030786"/>
            <a:ext cx="8478941" cy="1555750"/>
          </a:xfrm>
          <a:prstGeom prst="rect">
            <a:avLst/>
          </a:prstGeom>
        </p:spPr>
      </p:pic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C422675F-A204-CC9D-9B1D-1F278281C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060" y="2699661"/>
            <a:ext cx="8449884" cy="40372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C37CFC-4B30-BCF2-4A5E-534A631726DB}"/>
              </a:ext>
            </a:extLst>
          </p:cNvPr>
          <p:cNvSpPr txBox="1"/>
          <p:nvPr/>
        </p:nvSpPr>
        <p:spPr>
          <a:xfrm>
            <a:off x="206112" y="3431729"/>
            <a:ext cx="294765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When hover on a game, this will display the information about the game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EF05EA-95CE-8D11-B369-D188BE0D80C0}"/>
              </a:ext>
            </a:extLst>
          </p:cNvPr>
          <p:cNvSpPr txBox="1"/>
          <p:nvPr/>
        </p:nvSpPr>
        <p:spPr>
          <a:xfrm>
            <a:off x="126006" y="5518385"/>
            <a:ext cx="29476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Click on the buttons below to navigate to the game you needed.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6E6F1ED-810E-71E6-85D4-915D7312DCCE}"/>
              </a:ext>
            </a:extLst>
          </p:cNvPr>
          <p:cNvSpPr/>
          <p:nvPr/>
        </p:nvSpPr>
        <p:spPr>
          <a:xfrm>
            <a:off x="2556313" y="6136312"/>
            <a:ext cx="1559934" cy="1081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071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5ED88E92-14F3-4B58-9E48-1D79E139A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E841E027-8E53-4FEB-8605-2124D8573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9214C3-8B66-2B0F-3F6C-4EE2D19B78B6}"/>
              </a:ext>
            </a:extLst>
          </p:cNvPr>
          <p:cNvSpPr txBox="1"/>
          <p:nvPr/>
        </p:nvSpPr>
        <p:spPr>
          <a:xfrm>
            <a:off x="2168293" y="271887"/>
            <a:ext cx="8152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Features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233813-4E1A-7959-FDBE-1126EBC0A627}"/>
              </a:ext>
            </a:extLst>
          </p:cNvPr>
          <p:cNvSpPr txBox="1"/>
          <p:nvPr/>
        </p:nvSpPr>
        <p:spPr>
          <a:xfrm>
            <a:off x="340132" y="1482786"/>
            <a:ext cx="2874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C37CFC-4B30-BCF2-4A5E-534A631726DB}"/>
              </a:ext>
            </a:extLst>
          </p:cNvPr>
          <p:cNvSpPr txBox="1"/>
          <p:nvPr/>
        </p:nvSpPr>
        <p:spPr>
          <a:xfrm>
            <a:off x="250038" y="3016230"/>
            <a:ext cx="294765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When hover on a game, a pop up will be showed as Play Now to play the game.</a:t>
            </a:r>
          </a:p>
          <a:p>
            <a:endParaRPr lang="en-US" dirty="0"/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4FF8F471-58D9-C09C-5638-23012095B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879" y="1108994"/>
            <a:ext cx="8706116" cy="547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757953"/>
      </p:ext>
    </p:extLst>
  </p:cSld>
  <p:clrMapOvr>
    <a:masterClrMapping/>
  </p:clrMapOvr>
</p:sld>
</file>

<file path=ppt/theme/theme1.xml><?xml version="1.0" encoding="utf-8"?>
<a:theme xmlns:a="http://schemas.openxmlformats.org/drawingml/2006/main" name="GlowVTI">
  <a:themeElements>
    <a:clrScheme name="Glow">
      <a:dk1>
        <a:sysClr val="windowText" lastClr="000000"/>
      </a:dk1>
      <a:lt1>
        <a:sysClr val="window" lastClr="FFFFFF"/>
      </a:lt1>
      <a:dk2>
        <a:srgbClr val="000000"/>
      </a:dk2>
      <a:lt2>
        <a:srgbClr val="F2F2F2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404040"/>
      </a:accent6>
      <a:hlink>
        <a:srgbClr val="3E8FF1"/>
      </a:hlink>
      <a:folHlink>
        <a:srgbClr val="939393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357</Words>
  <Application>Microsoft Office PowerPoint</Application>
  <PresentationFormat>Widescreen</PresentationFormat>
  <Paragraphs>51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Avenir Next LT Pro</vt:lpstr>
      <vt:lpstr>Bell MT</vt:lpstr>
      <vt:lpstr>GlowVTI</vt:lpstr>
      <vt:lpstr>ARENA Casino Portal</vt:lpstr>
      <vt:lpstr>Motivation</vt:lpstr>
      <vt:lpstr>Project 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ARENA Casino Portal</dc:title>
  <dc:creator>yaswanth kurre</dc:creator>
  <cp:lastModifiedBy>yaswanth kurre</cp:lastModifiedBy>
  <cp:revision>8</cp:revision>
  <dcterms:created xsi:type="dcterms:W3CDTF">2023-10-17T23:20:18Z</dcterms:created>
  <dcterms:modified xsi:type="dcterms:W3CDTF">2023-10-18T01:25:14Z</dcterms:modified>
</cp:coreProperties>
</file>